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7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Анель\с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914650" y="-561975"/>
            <a:ext cx="14973300" cy="7981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Анель\с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" y="-314325"/>
            <a:ext cx="7896225" cy="7486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Анель\с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025" y="-457200"/>
            <a:ext cx="7981950" cy="777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Анель\в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0" y="-1200150"/>
            <a:ext cx="12192000" cy="9258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esktop\Анель\в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Анель\в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Анель\в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0" y="-1095375"/>
            <a:ext cx="12192000" cy="904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PresentationFormat>Экран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2023-10-12T13:03:28Z</dcterms:created>
  <dcterms:modified xsi:type="dcterms:W3CDTF">2023-10-13T06:22:34Z</dcterms:modified>
</cp:coreProperties>
</file>